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21"/>
  </p:notesMasterIdLst>
  <p:sldIdLst>
    <p:sldId id="256" r:id="rId3"/>
    <p:sldId id="287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</p:sldIdLst>
  <p:sldSz cx="12192000" cy="6858000"/>
  <p:notesSz cx="7559675" cy="10691813"/>
  <p:embeddedFontLst>
    <p:embeddedFont>
      <p:font typeface="Century Gothic" panose="020B0502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2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4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2"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3"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4"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5"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6"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1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subTitle" idx="1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3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body" idx="2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body" idx="4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2"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3"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body" idx="4"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5"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body" idx="6"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subTitle" idx="1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3"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2"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3"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7" name="Google Shape;7;p1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1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20" name="Google Shape;20;p1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1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38160" dist="25560" dir="54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"/>
          <p:cNvSpPr txBox="1"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1"/>
          <p:cNvSpPr txBox="1">
            <a:spLocks noGrp="1"/>
          </p:cNvSpPr>
          <p:nvPr>
            <p:ph type="dt" idx="10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1"/>
          <p:cNvSpPr txBox="1">
            <a:spLocks noGrp="1"/>
          </p:cNvSpPr>
          <p:nvPr>
            <p:ph type="ftr" idx="11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1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"/>
          <p:cNvSpPr txBox="1">
            <a:spLocks noGrp="1"/>
          </p:cNvSpPr>
          <p:nvPr>
            <p:ph type="sldNum" idx="12"/>
          </p:nvPr>
        </p:nvSpPr>
        <p:spPr>
          <a:xfrm>
            <a:off x="531720" y="4529520"/>
            <a:ext cx="77940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" name="Google Shape;38;p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4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89" name="Google Shape;89;p14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01;p14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102" name="Google Shape;102;p14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4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38160" dist="25560" dir="5400000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body" idx="1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dt" idx="10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ftr" idx="11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Google Shape;119;p14"/>
          <p:cNvSpPr/>
          <p:nvPr/>
        </p:nvSpPr>
        <p:spPr>
          <a:xfrm rot="10800000" flipH="1">
            <a:off x="-3960" y="713880"/>
            <a:ext cx="1588320" cy="50688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ldNum" idx="12"/>
          </p:nvPr>
        </p:nvSpPr>
        <p:spPr>
          <a:xfrm>
            <a:off x="531720" y="787680"/>
            <a:ext cx="77940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69560" y="6685200"/>
            <a:ext cx="12022200" cy="21204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2687040" y="912600"/>
            <a:ext cx="891504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</a:pPr>
            <a:r>
              <a:rPr lang="en-US" sz="5400" b="1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Artificial Intelligence</a:t>
            </a:r>
            <a:endParaRPr sz="5400" b="0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1"/>
          </p:nvPr>
        </p:nvSpPr>
        <p:spPr>
          <a:xfrm>
            <a:off x="2589120" y="4777200"/>
            <a:ext cx="8915040" cy="1126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Century Gothic"/>
              <a:buNone/>
            </a:pPr>
            <a:r>
              <a:rPr lang="en-US" sz="1800" b="1" i="0" u="none" strike="noStrike" cap="non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Dr. Piyush Joshi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7760" y="3175200"/>
            <a:ext cx="4464720" cy="2959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A7E6D-5A46-046F-5009-28F1CC90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AE7CA-66A7-35EF-8A25-3E57231958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6CD99-5AB1-C589-5320-5F5DD1D43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3637" y="547687"/>
            <a:ext cx="7324725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58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7F8D1-CD41-CAB8-814B-53C3FD3A5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3724D-24FB-C14F-CF74-EB0292C28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B724E-7FBC-B5D9-E66E-1D23A2D61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" y="709612"/>
            <a:ext cx="7705725" cy="54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470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8B2C-1412-CE71-A41F-14DC2EAD4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CE3D5-F3B9-9F10-ED63-6DBCB715AD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712E2C-BE17-FE22-721D-88093F812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162" y="671512"/>
            <a:ext cx="7305675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20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4660E-9922-CA22-74DE-E2A3B9E8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322C4-96A4-172A-25AD-981A6F529A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4394B8-5CAC-D7BE-8CF8-6F25CA32A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587" y="557212"/>
            <a:ext cx="7362825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53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2881A-2835-0A1F-9C92-9C668F4D8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A1275-331D-8B66-C09C-33A0A8E07C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F089A2-9317-0694-2ACA-F9BCAD463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585787"/>
            <a:ext cx="740092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41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B7CEF-21AB-8BFC-3D4E-3FA59A7FE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00EE3-87A2-119E-79C3-BE25E186E2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C37688-81B4-A4B1-8E36-2BFE76B7C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87" y="500062"/>
            <a:ext cx="7515225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34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F91E7-1269-F79C-1F19-02958EFA9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D12B33-FA5B-88FD-BC36-86BFA2E8A6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4852D1-433B-7347-491D-B56340E70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050" y="735560"/>
            <a:ext cx="719137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05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9E6B-EEDF-77B1-479D-7C967BC5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EF80EC-DDC9-596D-C23B-69642ADCF0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91A660-0FE3-4D56-222B-F0DFCDBF5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887" y="547687"/>
            <a:ext cx="7134225" cy="576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85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415C1-D079-7D9E-DA69-AC92B3DE1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456242-64DA-3C49-A61D-9C097185AF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363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D297C8-6BDA-41CF-8EAE-8FC7D35B4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612" y="1071562"/>
            <a:ext cx="620077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0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1703-B6CE-74FB-79FB-0D245A3A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284E7-1257-C522-8306-C8A83E3FA6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925FFB-4319-E09B-001E-D2C4693E9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520" y="583324"/>
            <a:ext cx="7415626" cy="56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7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00FA-51EB-7835-6122-AB9EC2F91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4FA839-4E18-D601-D8C5-93F86A3F4E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36CC1F-7191-68AC-E9F7-7C42400D6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959" y="561869"/>
            <a:ext cx="7496049" cy="534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2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255BD-E730-3965-8D00-593F16EBA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76ECE-A015-F06E-569A-704FFA506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6ADA7-899A-164E-38B0-E16820DFE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676" y="446855"/>
            <a:ext cx="6572652" cy="546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389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34F28-7CB5-CADA-A584-02CEFF6D6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8C1AF-98BD-96D3-2327-AD8729B562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B72F15-890C-A5AD-0D79-DE7A8D467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362" y="433387"/>
            <a:ext cx="7153275" cy="59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554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DE973-89B6-6247-FB12-65EFCE7E5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F485B3-87DE-A426-28E5-CF0AD77C58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6E192-87C1-7214-4C1A-9CBDB2D44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120" y="624240"/>
            <a:ext cx="743902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190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30D8B-FD8D-98E0-F871-80CDC101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5324B-8635-DF56-21FF-BB7B8487A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3CE105-A79F-CD20-0CBA-E91F39908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528637"/>
            <a:ext cx="7400925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81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DB394-339E-280F-924F-D2C55C658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53AAE9-4ED6-D492-F6DA-29C9969C7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D2EDE1-4BB8-2A1C-D8AD-5BB40697F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120" y="624240"/>
            <a:ext cx="7381875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9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6</Words>
  <Application>Microsoft Office PowerPoint</Application>
  <PresentationFormat>Widescreen</PresentationFormat>
  <Paragraphs>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Times New Roman</vt:lpstr>
      <vt:lpstr>Century Gothic</vt:lpstr>
      <vt:lpstr>Arial</vt:lpstr>
      <vt:lpstr>Office Theme</vt:lpstr>
      <vt:lpstr>Office Theme</vt:lpstr>
      <vt:lpstr>Artificial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cp:lastModifiedBy>piyushjoshi3839data@gmail.com</cp:lastModifiedBy>
  <cp:revision>24</cp:revision>
  <dcterms:modified xsi:type="dcterms:W3CDTF">2023-01-25T04:59:02Z</dcterms:modified>
</cp:coreProperties>
</file>